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59" r:id="rId3"/>
    <p:sldId id="257" r:id="rId4"/>
    <p:sldId id="260" r:id="rId5"/>
    <p:sldId id="265" r:id="rId6"/>
    <p:sldId id="266" r:id="rId7"/>
    <p:sldId id="267" r:id="rId8"/>
    <p:sldId id="26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5"/>
    <p:restoredTop sz="94672"/>
  </p:normalViewPr>
  <p:slideViewPr>
    <p:cSldViewPr snapToGrid="0" snapToObjects="1">
      <p:cViewPr varScale="1">
        <p:scale>
          <a:sx n="81" d="100"/>
          <a:sy n="81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28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C09B7-714F-4BAD-9002-48795C2E80C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52914F3-EBAA-4198-A9EA-68A8DE6398E5}">
      <dgm:prSet phldrT="[Teksti]"/>
      <dgm:spPr/>
      <dgm:t>
        <a:bodyPr/>
        <a:lstStyle/>
        <a:p>
          <a:r>
            <a:rPr lang="fi-FI" dirty="0"/>
            <a:t>Vapautuminen</a:t>
          </a:r>
        </a:p>
      </dgm:t>
    </dgm:pt>
    <dgm:pt modelId="{8B408470-4DC6-47B7-9C1A-4AD211989AF2}" type="parTrans" cxnId="{26924F17-62AD-481B-A021-042CAA3A2F51}">
      <dgm:prSet/>
      <dgm:spPr/>
      <dgm:t>
        <a:bodyPr/>
        <a:lstStyle/>
        <a:p>
          <a:endParaRPr lang="fi-FI"/>
        </a:p>
      </dgm:t>
    </dgm:pt>
    <dgm:pt modelId="{E82961AF-036C-4F86-B804-1D81BC430770}" type="sibTrans" cxnId="{26924F17-62AD-481B-A021-042CAA3A2F51}">
      <dgm:prSet/>
      <dgm:spPr/>
      <dgm:t>
        <a:bodyPr/>
        <a:lstStyle/>
        <a:p>
          <a:endParaRPr lang="fi-FI"/>
        </a:p>
      </dgm:t>
    </dgm:pt>
    <dgm:pt modelId="{CF314374-53BD-4787-863D-2D378ABF00B5}">
      <dgm:prSet phldrT="[Teksti]"/>
      <dgm:spPr/>
      <dgm:t>
        <a:bodyPr/>
        <a:lstStyle/>
        <a:p>
          <a:r>
            <a:rPr lang="fi-FI" dirty="0"/>
            <a:t>Vapautuneen arki</a:t>
          </a:r>
        </a:p>
      </dgm:t>
    </dgm:pt>
    <dgm:pt modelId="{F3A989E6-64AF-4239-8478-99A7983B3F29}" type="parTrans" cxnId="{E28C6FD0-C929-4E39-A61B-F48E9A792888}">
      <dgm:prSet/>
      <dgm:spPr/>
      <dgm:t>
        <a:bodyPr/>
        <a:lstStyle/>
        <a:p>
          <a:endParaRPr lang="fi-FI"/>
        </a:p>
      </dgm:t>
    </dgm:pt>
    <dgm:pt modelId="{78407AA8-576C-4636-B674-FA1E7FB63A38}" type="sibTrans" cxnId="{E28C6FD0-C929-4E39-A61B-F48E9A792888}">
      <dgm:prSet/>
      <dgm:spPr/>
      <dgm:t>
        <a:bodyPr/>
        <a:lstStyle/>
        <a:p>
          <a:endParaRPr lang="fi-FI"/>
        </a:p>
      </dgm:t>
    </dgm:pt>
    <dgm:pt modelId="{0AD4D7CA-7A1C-44C2-B0C7-3BA536E1683A}">
      <dgm:prSet phldrT="[Teksti]"/>
      <dgm:spPr/>
      <dgm:t>
        <a:bodyPr/>
        <a:lstStyle/>
        <a:p>
          <a:r>
            <a:rPr lang="fi-FI" dirty="0"/>
            <a:t>Odottaminen</a:t>
          </a:r>
        </a:p>
      </dgm:t>
    </dgm:pt>
    <dgm:pt modelId="{7E3AB39F-F410-4CE2-A73B-08FD38837BA7}" type="parTrans" cxnId="{9749F804-715A-42A0-9954-E0F5412CC7A4}">
      <dgm:prSet/>
      <dgm:spPr/>
      <dgm:t>
        <a:bodyPr/>
        <a:lstStyle/>
        <a:p>
          <a:endParaRPr lang="fi-FI"/>
        </a:p>
      </dgm:t>
    </dgm:pt>
    <dgm:pt modelId="{6F1511A0-6971-49B8-9B13-6C6B5DC981F5}" type="sibTrans" cxnId="{9749F804-715A-42A0-9954-E0F5412CC7A4}">
      <dgm:prSet/>
      <dgm:spPr/>
      <dgm:t>
        <a:bodyPr/>
        <a:lstStyle/>
        <a:p>
          <a:endParaRPr lang="fi-FI"/>
        </a:p>
      </dgm:t>
    </dgm:pt>
    <dgm:pt modelId="{F6B4E0F0-76B9-454A-9D96-0DDC3571E8AA}">
      <dgm:prSet phldrT="[Teksti]"/>
      <dgm:spPr/>
      <dgm:t>
        <a:bodyPr/>
        <a:lstStyle/>
        <a:p>
          <a:r>
            <a:rPr lang="fi-FI" dirty="0"/>
            <a:t>Palveluihin pääsy</a:t>
          </a:r>
        </a:p>
      </dgm:t>
    </dgm:pt>
    <dgm:pt modelId="{489FCBAD-FAA8-41DA-8299-C29FA6034523}" type="parTrans" cxnId="{54A5F068-757F-4B5B-8D00-467D40A41C93}">
      <dgm:prSet/>
      <dgm:spPr/>
      <dgm:t>
        <a:bodyPr/>
        <a:lstStyle/>
        <a:p>
          <a:endParaRPr lang="fi-FI"/>
        </a:p>
      </dgm:t>
    </dgm:pt>
    <dgm:pt modelId="{23B6FD48-1382-4769-BB41-3CCD0BF19EF2}" type="sibTrans" cxnId="{54A5F068-757F-4B5B-8D00-467D40A41C93}">
      <dgm:prSet/>
      <dgm:spPr/>
      <dgm:t>
        <a:bodyPr/>
        <a:lstStyle/>
        <a:p>
          <a:endParaRPr lang="fi-FI"/>
        </a:p>
      </dgm:t>
    </dgm:pt>
    <dgm:pt modelId="{BDBEB84B-BBF2-4A10-B038-EB2E74841427}">
      <dgm:prSet phldrT="[Teksti]"/>
      <dgm:spPr/>
      <dgm:t>
        <a:bodyPr/>
        <a:lstStyle/>
        <a:p>
          <a:r>
            <a:rPr lang="fi-FI" dirty="0"/>
            <a:t>Palveluista tippuminen</a:t>
          </a:r>
        </a:p>
      </dgm:t>
    </dgm:pt>
    <dgm:pt modelId="{5C185B67-0C2C-413F-A264-FE3F7A08BB3A}" type="parTrans" cxnId="{63F48285-FCD1-4B93-ABD5-15BB803DDB7E}">
      <dgm:prSet/>
      <dgm:spPr/>
      <dgm:t>
        <a:bodyPr/>
        <a:lstStyle/>
        <a:p>
          <a:endParaRPr lang="fi-FI"/>
        </a:p>
      </dgm:t>
    </dgm:pt>
    <dgm:pt modelId="{80827049-A19F-4BB5-AF9A-AF3FDE543BE3}" type="sibTrans" cxnId="{63F48285-FCD1-4B93-ABD5-15BB803DDB7E}">
      <dgm:prSet/>
      <dgm:spPr/>
      <dgm:t>
        <a:bodyPr/>
        <a:lstStyle/>
        <a:p>
          <a:endParaRPr lang="fi-FI"/>
        </a:p>
      </dgm:t>
    </dgm:pt>
    <dgm:pt modelId="{5DA7DE58-5E64-4661-89C7-192868E4D305}">
      <dgm:prSet phldrT="[Teksti]"/>
      <dgm:spPr/>
      <dgm:t>
        <a:bodyPr/>
        <a:lstStyle/>
        <a:p>
          <a:r>
            <a:rPr lang="fi-FI" dirty="0"/>
            <a:t>Katoaminen</a:t>
          </a:r>
        </a:p>
      </dgm:t>
    </dgm:pt>
    <dgm:pt modelId="{BC5B14EF-9048-42B0-A719-3047B620834E}" type="parTrans" cxnId="{CF7B2B90-B2EA-40C3-AC0D-628569942003}">
      <dgm:prSet/>
      <dgm:spPr/>
      <dgm:t>
        <a:bodyPr/>
        <a:lstStyle/>
        <a:p>
          <a:endParaRPr lang="fi-FI"/>
        </a:p>
      </dgm:t>
    </dgm:pt>
    <dgm:pt modelId="{AC0CE172-1FEC-47C8-BE8D-53A2013F5F99}" type="sibTrans" cxnId="{CF7B2B90-B2EA-40C3-AC0D-628569942003}">
      <dgm:prSet/>
      <dgm:spPr/>
      <dgm:t>
        <a:bodyPr/>
        <a:lstStyle/>
        <a:p>
          <a:endParaRPr lang="fi-FI"/>
        </a:p>
      </dgm:t>
    </dgm:pt>
    <dgm:pt modelId="{EEC38EFF-2583-4311-8ADE-10E45E38D46B}">
      <dgm:prSet phldrT="[Teksti]"/>
      <dgm:spPr/>
      <dgm:t>
        <a:bodyPr/>
        <a:lstStyle/>
        <a:p>
          <a:r>
            <a:rPr lang="fi-FI" dirty="0"/>
            <a:t>Palveluihin hakeutuminen</a:t>
          </a:r>
        </a:p>
      </dgm:t>
    </dgm:pt>
    <dgm:pt modelId="{5B032EE1-55FD-43BF-B841-D36DB03FF228}" type="parTrans" cxnId="{08EA7672-587B-44A2-B793-775EE5CE9734}">
      <dgm:prSet/>
      <dgm:spPr/>
      <dgm:t>
        <a:bodyPr/>
        <a:lstStyle/>
        <a:p>
          <a:endParaRPr lang="fi-FI"/>
        </a:p>
      </dgm:t>
    </dgm:pt>
    <dgm:pt modelId="{69B2B3B7-253A-4DD0-A06A-C3DACE76A8B7}" type="sibTrans" cxnId="{08EA7672-587B-44A2-B793-775EE5CE9734}">
      <dgm:prSet/>
      <dgm:spPr/>
      <dgm:t>
        <a:bodyPr/>
        <a:lstStyle/>
        <a:p>
          <a:endParaRPr lang="fi-FI"/>
        </a:p>
      </dgm:t>
    </dgm:pt>
    <dgm:pt modelId="{FD3C3CAC-F54B-4F2D-95DA-F197243445CB}">
      <dgm:prSet phldrT="[Teksti]"/>
      <dgm:spPr/>
      <dgm:t>
        <a:bodyPr/>
        <a:lstStyle/>
        <a:p>
          <a:r>
            <a:rPr lang="fi-FI" dirty="0"/>
            <a:t>Odottaminen</a:t>
          </a:r>
        </a:p>
      </dgm:t>
    </dgm:pt>
    <dgm:pt modelId="{B158AFA5-22A8-4A0A-A158-60A673F5CFA6}" type="parTrans" cxnId="{98C7B491-FD8C-4BF2-9118-4B706E3BED8E}">
      <dgm:prSet/>
      <dgm:spPr/>
      <dgm:t>
        <a:bodyPr/>
        <a:lstStyle/>
        <a:p>
          <a:endParaRPr lang="fi-FI"/>
        </a:p>
      </dgm:t>
    </dgm:pt>
    <dgm:pt modelId="{8B9893E0-A561-4D82-B733-264E732D0762}" type="sibTrans" cxnId="{98C7B491-FD8C-4BF2-9118-4B706E3BED8E}">
      <dgm:prSet/>
      <dgm:spPr/>
      <dgm:t>
        <a:bodyPr/>
        <a:lstStyle/>
        <a:p>
          <a:endParaRPr lang="fi-FI"/>
        </a:p>
      </dgm:t>
    </dgm:pt>
    <dgm:pt modelId="{74526030-0296-45A1-B958-263EAE7F22DE}">
      <dgm:prSet phldrT="[Teksti]"/>
      <dgm:spPr/>
      <dgm:t>
        <a:bodyPr/>
        <a:lstStyle/>
        <a:p>
          <a:r>
            <a:rPr lang="fi-FI" dirty="0"/>
            <a:t>Palveluihin pääsy</a:t>
          </a:r>
        </a:p>
      </dgm:t>
    </dgm:pt>
    <dgm:pt modelId="{5B36FA0A-6D31-4BFA-85CA-9D436DDCF181}" type="parTrans" cxnId="{06373D06-150E-4717-A733-E169282F3CBB}">
      <dgm:prSet/>
      <dgm:spPr/>
      <dgm:t>
        <a:bodyPr/>
        <a:lstStyle/>
        <a:p>
          <a:endParaRPr lang="fi-FI"/>
        </a:p>
      </dgm:t>
    </dgm:pt>
    <dgm:pt modelId="{68B2F5E8-85AD-4CFD-8D50-BB5CCD0FEB8C}" type="sibTrans" cxnId="{06373D06-150E-4717-A733-E169282F3CBB}">
      <dgm:prSet/>
      <dgm:spPr/>
      <dgm:t>
        <a:bodyPr/>
        <a:lstStyle/>
        <a:p>
          <a:endParaRPr lang="fi-FI"/>
        </a:p>
      </dgm:t>
    </dgm:pt>
    <dgm:pt modelId="{3EE4A574-4397-4029-888D-651EF21016B4}" type="pres">
      <dgm:prSet presAssocID="{DC0C09B7-714F-4BAD-9002-48795C2E80CB}" presName="Name0" presStyleCnt="0">
        <dgm:presLayoutVars>
          <dgm:dir/>
          <dgm:resizeHandles/>
        </dgm:presLayoutVars>
      </dgm:prSet>
      <dgm:spPr/>
    </dgm:pt>
    <dgm:pt modelId="{0E7BB477-BEC7-4443-A69F-0887048E5CAC}" type="pres">
      <dgm:prSet presAssocID="{D52914F3-EBAA-4198-A9EA-68A8DE6398E5}" presName="compNode" presStyleCnt="0"/>
      <dgm:spPr/>
    </dgm:pt>
    <dgm:pt modelId="{963E53CA-F751-4281-842F-654A42B103B2}" type="pres">
      <dgm:prSet presAssocID="{D52914F3-EBAA-4198-A9EA-68A8DE6398E5}" presName="dummyConnPt" presStyleCnt="0"/>
      <dgm:spPr/>
    </dgm:pt>
    <dgm:pt modelId="{36D2DF40-7AAC-4712-8FEE-C1858A9FB6E8}" type="pres">
      <dgm:prSet presAssocID="{D52914F3-EBAA-4198-A9EA-68A8DE6398E5}" presName="node" presStyleLbl="node1" presStyleIdx="0" presStyleCnt="9">
        <dgm:presLayoutVars>
          <dgm:bulletEnabled val="1"/>
        </dgm:presLayoutVars>
      </dgm:prSet>
      <dgm:spPr/>
    </dgm:pt>
    <dgm:pt modelId="{500B8D47-0AB6-499A-9A40-209868EF5E38}" type="pres">
      <dgm:prSet presAssocID="{E82961AF-036C-4F86-B804-1D81BC430770}" presName="sibTrans" presStyleLbl="bgSibTrans2D1" presStyleIdx="0" presStyleCnt="8"/>
      <dgm:spPr/>
    </dgm:pt>
    <dgm:pt modelId="{0D25829B-025E-44A4-916F-213F22EC2291}" type="pres">
      <dgm:prSet presAssocID="{CF314374-53BD-4787-863D-2D378ABF00B5}" presName="compNode" presStyleCnt="0"/>
      <dgm:spPr/>
    </dgm:pt>
    <dgm:pt modelId="{6370176C-9E6B-4515-A9AE-60FCB44A8A68}" type="pres">
      <dgm:prSet presAssocID="{CF314374-53BD-4787-863D-2D378ABF00B5}" presName="dummyConnPt" presStyleCnt="0"/>
      <dgm:spPr/>
    </dgm:pt>
    <dgm:pt modelId="{CE24A7E3-B372-475F-90DE-E1E28F545A9A}" type="pres">
      <dgm:prSet presAssocID="{CF314374-53BD-4787-863D-2D378ABF00B5}" presName="node" presStyleLbl="node1" presStyleIdx="1" presStyleCnt="9">
        <dgm:presLayoutVars>
          <dgm:bulletEnabled val="1"/>
        </dgm:presLayoutVars>
      </dgm:prSet>
      <dgm:spPr/>
    </dgm:pt>
    <dgm:pt modelId="{8E06F81E-12AB-4331-A8AD-D1040FEFE44F}" type="pres">
      <dgm:prSet presAssocID="{78407AA8-576C-4636-B674-FA1E7FB63A38}" presName="sibTrans" presStyleLbl="bgSibTrans2D1" presStyleIdx="1" presStyleCnt="8"/>
      <dgm:spPr/>
    </dgm:pt>
    <dgm:pt modelId="{5878BCA7-700F-4B52-9960-A008DC5E198F}" type="pres">
      <dgm:prSet presAssocID="{0AD4D7CA-7A1C-44C2-B0C7-3BA536E1683A}" presName="compNode" presStyleCnt="0"/>
      <dgm:spPr/>
    </dgm:pt>
    <dgm:pt modelId="{91734364-FADD-4A13-8A73-AA63C82FC53B}" type="pres">
      <dgm:prSet presAssocID="{0AD4D7CA-7A1C-44C2-B0C7-3BA536E1683A}" presName="dummyConnPt" presStyleCnt="0"/>
      <dgm:spPr/>
    </dgm:pt>
    <dgm:pt modelId="{4E6D7E5F-F7D3-4123-8AA9-2BF86B70D3FC}" type="pres">
      <dgm:prSet presAssocID="{0AD4D7CA-7A1C-44C2-B0C7-3BA536E1683A}" presName="node" presStyleLbl="node1" presStyleIdx="2" presStyleCnt="9">
        <dgm:presLayoutVars>
          <dgm:bulletEnabled val="1"/>
        </dgm:presLayoutVars>
      </dgm:prSet>
      <dgm:spPr/>
    </dgm:pt>
    <dgm:pt modelId="{D2F16875-0F86-411F-9A79-AC3933239FC9}" type="pres">
      <dgm:prSet presAssocID="{6F1511A0-6971-49B8-9B13-6C6B5DC981F5}" presName="sibTrans" presStyleLbl="bgSibTrans2D1" presStyleIdx="2" presStyleCnt="8"/>
      <dgm:spPr/>
    </dgm:pt>
    <dgm:pt modelId="{92278670-B2FD-4F99-B23B-86DF2CC4E7FC}" type="pres">
      <dgm:prSet presAssocID="{F6B4E0F0-76B9-454A-9D96-0DDC3571E8AA}" presName="compNode" presStyleCnt="0"/>
      <dgm:spPr/>
    </dgm:pt>
    <dgm:pt modelId="{E5A2E7B0-9B9C-4327-B5D0-E13F58BC1D14}" type="pres">
      <dgm:prSet presAssocID="{F6B4E0F0-76B9-454A-9D96-0DDC3571E8AA}" presName="dummyConnPt" presStyleCnt="0"/>
      <dgm:spPr/>
    </dgm:pt>
    <dgm:pt modelId="{A7C53556-B11E-4FAD-B7B0-380B7E17CF03}" type="pres">
      <dgm:prSet presAssocID="{F6B4E0F0-76B9-454A-9D96-0DDC3571E8AA}" presName="node" presStyleLbl="node1" presStyleIdx="3" presStyleCnt="9">
        <dgm:presLayoutVars>
          <dgm:bulletEnabled val="1"/>
        </dgm:presLayoutVars>
      </dgm:prSet>
      <dgm:spPr/>
    </dgm:pt>
    <dgm:pt modelId="{80A50C1E-FE83-4945-85EB-D0C47B57181A}" type="pres">
      <dgm:prSet presAssocID="{23B6FD48-1382-4769-BB41-3CCD0BF19EF2}" presName="sibTrans" presStyleLbl="bgSibTrans2D1" presStyleIdx="3" presStyleCnt="8"/>
      <dgm:spPr/>
    </dgm:pt>
    <dgm:pt modelId="{A883E0C7-1F4F-4708-9290-270C04D6409D}" type="pres">
      <dgm:prSet presAssocID="{BDBEB84B-BBF2-4A10-B038-EB2E74841427}" presName="compNode" presStyleCnt="0"/>
      <dgm:spPr/>
    </dgm:pt>
    <dgm:pt modelId="{0F25F30E-C3A4-469D-B73D-B60C7C8276C8}" type="pres">
      <dgm:prSet presAssocID="{BDBEB84B-BBF2-4A10-B038-EB2E74841427}" presName="dummyConnPt" presStyleCnt="0"/>
      <dgm:spPr/>
    </dgm:pt>
    <dgm:pt modelId="{F84855A0-64D3-4F52-A1B3-B6CD2E5FEAD5}" type="pres">
      <dgm:prSet presAssocID="{BDBEB84B-BBF2-4A10-B038-EB2E74841427}" presName="node" presStyleLbl="node1" presStyleIdx="4" presStyleCnt="9">
        <dgm:presLayoutVars>
          <dgm:bulletEnabled val="1"/>
        </dgm:presLayoutVars>
      </dgm:prSet>
      <dgm:spPr/>
    </dgm:pt>
    <dgm:pt modelId="{DD3C3A99-E454-49D2-A550-A897F454F67D}" type="pres">
      <dgm:prSet presAssocID="{80827049-A19F-4BB5-AF9A-AF3FDE543BE3}" presName="sibTrans" presStyleLbl="bgSibTrans2D1" presStyleIdx="4" presStyleCnt="8"/>
      <dgm:spPr/>
    </dgm:pt>
    <dgm:pt modelId="{335F0A16-1B52-44E1-A9D1-EBAC621759E4}" type="pres">
      <dgm:prSet presAssocID="{5DA7DE58-5E64-4661-89C7-192868E4D305}" presName="compNode" presStyleCnt="0"/>
      <dgm:spPr/>
    </dgm:pt>
    <dgm:pt modelId="{57F13136-559C-4F5D-97E4-3DB3690C3C29}" type="pres">
      <dgm:prSet presAssocID="{5DA7DE58-5E64-4661-89C7-192868E4D305}" presName="dummyConnPt" presStyleCnt="0"/>
      <dgm:spPr/>
    </dgm:pt>
    <dgm:pt modelId="{3DA1C48C-CED6-4B1A-8711-15A4AACAD67A}" type="pres">
      <dgm:prSet presAssocID="{5DA7DE58-5E64-4661-89C7-192868E4D305}" presName="node" presStyleLbl="node1" presStyleIdx="5" presStyleCnt="9">
        <dgm:presLayoutVars>
          <dgm:bulletEnabled val="1"/>
        </dgm:presLayoutVars>
      </dgm:prSet>
      <dgm:spPr/>
    </dgm:pt>
    <dgm:pt modelId="{5F85782C-2EE0-47F1-BA42-4F4F7E210AA7}" type="pres">
      <dgm:prSet presAssocID="{AC0CE172-1FEC-47C8-BE8D-53A2013F5F99}" presName="sibTrans" presStyleLbl="bgSibTrans2D1" presStyleIdx="5" presStyleCnt="8"/>
      <dgm:spPr/>
    </dgm:pt>
    <dgm:pt modelId="{2C318D12-E248-4342-B050-6867F969B4CD}" type="pres">
      <dgm:prSet presAssocID="{EEC38EFF-2583-4311-8ADE-10E45E38D46B}" presName="compNode" presStyleCnt="0"/>
      <dgm:spPr/>
    </dgm:pt>
    <dgm:pt modelId="{944FBD05-63A0-4B13-8AE6-74BAD98559B6}" type="pres">
      <dgm:prSet presAssocID="{EEC38EFF-2583-4311-8ADE-10E45E38D46B}" presName="dummyConnPt" presStyleCnt="0"/>
      <dgm:spPr/>
    </dgm:pt>
    <dgm:pt modelId="{2678D028-AA1D-4BE2-9767-6D9EF3107D24}" type="pres">
      <dgm:prSet presAssocID="{EEC38EFF-2583-4311-8ADE-10E45E38D46B}" presName="node" presStyleLbl="node1" presStyleIdx="6" presStyleCnt="9">
        <dgm:presLayoutVars>
          <dgm:bulletEnabled val="1"/>
        </dgm:presLayoutVars>
      </dgm:prSet>
      <dgm:spPr/>
    </dgm:pt>
    <dgm:pt modelId="{E27269D1-1590-4A57-AB00-9D390356E9E4}" type="pres">
      <dgm:prSet presAssocID="{69B2B3B7-253A-4DD0-A06A-C3DACE76A8B7}" presName="sibTrans" presStyleLbl="bgSibTrans2D1" presStyleIdx="6" presStyleCnt="8"/>
      <dgm:spPr/>
    </dgm:pt>
    <dgm:pt modelId="{38B7ABC9-0742-4EA8-BEC6-14379ED00A4B}" type="pres">
      <dgm:prSet presAssocID="{FD3C3CAC-F54B-4F2D-95DA-F197243445CB}" presName="compNode" presStyleCnt="0"/>
      <dgm:spPr/>
    </dgm:pt>
    <dgm:pt modelId="{CF6F167B-041D-492B-A7EE-6D004A2363A3}" type="pres">
      <dgm:prSet presAssocID="{FD3C3CAC-F54B-4F2D-95DA-F197243445CB}" presName="dummyConnPt" presStyleCnt="0"/>
      <dgm:spPr/>
    </dgm:pt>
    <dgm:pt modelId="{C386E246-D18C-483D-B673-A8B07E0F43A0}" type="pres">
      <dgm:prSet presAssocID="{FD3C3CAC-F54B-4F2D-95DA-F197243445CB}" presName="node" presStyleLbl="node1" presStyleIdx="7" presStyleCnt="9">
        <dgm:presLayoutVars>
          <dgm:bulletEnabled val="1"/>
        </dgm:presLayoutVars>
      </dgm:prSet>
      <dgm:spPr/>
    </dgm:pt>
    <dgm:pt modelId="{129A5EAD-C419-4744-9053-71EA8EE2E3FF}" type="pres">
      <dgm:prSet presAssocID="{8B9893E0-A561-4D82-B733-264E732D0762}" presName="sibTrans" presStyleLbl="bgSibTrans2D1" presStyleIdx="7" presStyleCnt="8"/>
      <dgm:spPr/>
    </dgm:pt>
    <dgm:pt modelId="{4F9E2A9F-BF14-4698-90F2-3CB6C9F67D8D}" type="pres">
      <dgm:prSet presAssocID="{74526030-0296-45A1-B958-263EAE7F22DE}" presName="compNode" presStyleCnt="0"/>
      <dgm:spPr/>
    </dgm:pt>
    <dgm:pt modelId="{9E54A176-7148-4C94-9267-A706C6A22485}" type="pres">
      <dgm:prSet presAssocID="{74526030-0296-45A1-B958-263EAE7F22DE}" presName="dummyConnPt" presStyleCnt="0"/>
      <dgm:spPr/>
    </dgm:pt>
    <dgm:pt modelId="{C90315C8-C1A0-4E0B-996D-48368836DC0A}" type="pres">
      <dgm:prSet presAssocID="{74526030-0296-45A1-B958-263EAE7F22DE}" presName="node" presStyleLbl="node1" presStyleIdx="8" presStyleCnt="9">
        <dgm:presLayoutVars>
          <dgm:bulletEnabled val="1"/>
        </dgm:presLayoutVars>
      </dgm:prSet>
      <dgm:spPr/>
    </dgm:pt>
  </dgm:ptLst>
  <dgm:cxnLst>
    <dgm:cxn modelId="{9749F804-715A-42A0-9954-E0F5412CC7A4}" srcId="{DC0C09B7-714F-4BAD-9002-48795C2E80CB}" destId="{0AD4D7CA-7A1C-44C2-B0C7-3BA536E1683A}" srcOrd="2" destOrd="0" parTransId="{7E3AB39F-F410-4CE2-A73B-08FD38837BA7}" sibTransId="{6F1511A0-6971-49B8-9B13-6C6B5DC981F5}"/>
    <dgm:cxn modelId="{06373D06-150E-4717-A733-E169282F3CBB}" srcId="{DC0C09B7-714F-4BAD-9002-48795C2E80CB}" destId="{74526030-0296-45A1-B958-263EAE7F22DE}" srcOrd="8" destOrd="0" parTransId="{5B36FA0A-6D31-4BFA-85CA-9D436DDCF181}" sibTransId="{68B2F5E8-85AD-4CFD-8D50-BB5CCD0FEB8C}"/>
    <dgm:cxn modelId="{F0D82D09-5EB9-43B6-906D-CC8B86C7C3B9}" type="presOf" srcId="{D52914F3-EBAA-4198-A9EA-68A8DE6398E5}" destId="{36D2DF40-7AAC-4712-8FEE-C1858A9FB6E8}" srcOrd="0" destOrd="0" presId="urn:microsoft.com/office/officeart/2005/8/layout/bProcess4"/>
    <dgm:cxn modelId="{26924F17-62AD-481B-A021-042CAA3A2F51}" srcId="{DC0C09B7-714F-4BAD-9002-48795C2E80CB}" destId="{D52914F3-EBAA-4198-A9EA-68A8DE6398E5}" srcOrd="0" destOrd="0" parTransId="{8B408470-4DC6-47B7-9C1A-4AD211989AF2}" sibTransId="{E82961AF-036C-4F86-B804-1D81BC430770}"/>
    <dgm:cxn modelId="{9909211B-B703-4A3F-9A1E-6C2910B358BD}" type="presOf" srcId="{74526030-0296-45A1-B958-263EAE7F22DE}" destId="{C90315C8-C1A0-4E0B-996D-48368836DC0A}" srcOrd="0" destOrd="0" presId="urn:microsoft.com/office/officeart/2005/8/layout/bProcess4"/>
    <dgm:cxn modelId="{6BA3D826-7132-4B27-B9D4-A68BC5476D99}" type="presOf" srcId="{69B2B3B7-253A-4DD0-A06A-C3DACE76A8B7}" destId="{E27269D1-1590-4A57-AB00-9D390356E9E4}" srcOrd="0" destOrd="0" presId="urn:microsoft.com/office/officeart/2005/8/layout/bProcess4"/>
    <dgm:cxn modelId="{75B4A92D-21BF-4E02-B27B-6C875DA9D2A2}" type="presOf" srcId="{23B6FD48-1382-4769-BB41-3CCD0BF19EF2}" destId="{80A50C1E-FE83-4945-85EB-D0C47B57181A}" srcOrd="0" destOrd="0" presId="urn:microsoft.com/office/officeart/2005/8/layout/bProcess4"/>
    <dgm:cxn modelId="{9949B62E-1EB4-4FE5-A47A-1F7317F0AAA0}" type="presOf" srcId="{6F1511A0-6971-49B8-9B13-6C6B5DC981F5}" destId="{D2F16875-0F86-411F-9A79-AC3933239FC9}" srcOrd="0" destOrd="0" presId="urn:microsoft.com/office/officeart/2005/8/layout/bProcess4"/>
    <dgm:cxn modelId="{2156BB2E-B514-4B53-8956-821EDF977509}" type="presOf" srcId="{0AD4D7CA-7A1C-44C2-B0C7-3BA536E1683A}" destId="{4E6D7E5F-F7D3-4123-8AA9-2BF86B70D3FC}" srcOrd="0" destOrd="0" presId="urn:microsoft.com/office/officeart/2005/8/layout/bProcess4"/>
    <dgm:cxn modelId="{AA6D4640-6B4A-42E2-BE74-416B85F541DC}" type="presOf" srcId="{BDBEB84B-BBF2-4A10-B038-EB2E74841427}" destId="{F84855A0-64D3-4F52-A1B3-B6CD2E5FEAD5}" srcOrd="0" destOrd="0" presId="urn:microsoft.com/office/officeart/2005/8/layout/bProcess4"/>
    <dgm:cxn modelId="{AF691F5C-B90A-4824-B835-1DE8AA6A8AB2}" type="presOf" srcId="{8B9893E0-A561-4D82-B733-264E732D0762}" destId="{129A5EAD-C419-4744-9053-71EA8EE2E3FF}" srcOrd="0" destOrd="0" presId="urn:microsoft.com/office/officeart/2005/8/layout/bProcess4"/>
    <dgm:cxn modelId="{54A5F068-757F-4B5B-8D00-467D40A41C93}" srcId="{DC0C09B7-714F-4BAD-9002-48795C2E80CB}" destId="{F6B4E0F0-76B9-454A-9D96-0DDC3571E8AA}" srcOrd="3" destOrd="0" parTransId="{489FCBAD-FAA8-41DA-8299-C29FA6034523}" sibTransId="{23B6FD48-1382-4769-BB41-3CCD0BF19EF2}"/>
    <dgm:cxn modelId="{61E85D4B-3BCA-4AB5-BA4C-5711375E1E5D}" type="presOf" srcId="{EEC38EFF-2583-4311-8ADE-10E45E38D46B}" destId="{2678D028-AA1D-4BE2-9767-6D9EF3107D24}" srcOrd="0" destOrd="0" presId="urn:microsoft.com/office/officeart/2005/8/layout/bProcess4"/>
    <dgm:cxn modelId="{08EA7672-587B-44A2-B793-775EE5CE9734}" srcId="{DC0C09B7-714F-4BAD-9002-48795C2E80CB}" destId="{EEC38EFF-2583-4311-8ADE-10E45E38D46B}" srcOrd="6" destOrd="0" parTransId="{5B032EE1-55FD-43BF-B841-D36DB03FF228}" sibTransId="{69B2B3B7-253A-4DD0-A06A-C3DACE76A8B7}"/>
    <dgm:cxn modelId="{CCF27658-A73A-4B58-9476-96E83D2AB2C0}" type="presOf" srcId="{DC0C09B7-714F-4BAD-9002-48795C2E80CB}" destId="{3EE4A574-4397-4029-888D-651EF21016B4}" srcOrd="0" destOrd="0" presId="urn:microsoft.com/office/officeart/2005/8/layout/bProcess4"/>
    <dgm:cxn modelId="{63F48285-FCD1-4B93-ABD5-15BB803DDB7E}" srcId="{DC0C09B7-714F-4BAD-9002-48795C2E80CB}" destId="{BDBEB84B-BBF2-4A10-B038-EB2E74841427}" srcOrd="4" destOrd="0" parTransId="{5C185B67-0C2C-413F-A264-FE3F7A08BB3A}" sibTransId="{80827049-A19F-4BB5-AF9A-AF3FDE543BE3}"/>
    <dgm:cxn modelId="{CF7B2B90-B2EA-40C3-AC0D-628569942003}" srcId="{DC0C09B7-714F-4BAD-9002-48795C2E80CB}" destId="{5DA7DE58-5E64-4661-89C7-192868E4D305}" srcOrd="5" destOrd="0" parTransId="{BC5B14EF-9048-42B0-A719-3047B620834E}" sibTransId="{AC0CE172-1FEC-47C8-BE8D-53A2013F5F99}"/>
    <dgm:cxn modelId="{98C7B491-FD8C-4BF2-9118-4B706E3BED8E}" srcId="{DC0C09B7-714F-4BAD-9002-48795C2E80CB}" destId="{FD3C3CAC-F54B-4F2D-95DA-F197243445CB}" srcOrd="7" destOrd="0" parTransId="{B158AFA5-22A8-4A0A-A158-60A673F5CFA6}" sibTransId="{8B9893E0-A561-4D82-B733-264E732D0762}"/>
    <dgm:cxn modelId="{E77E0599-D367-498C-8504-D51E88E65D7C}" type="presOf" srcId="{5DA7DE58-5E64-4661-89C7-192868E4D305}" destId="{3DA1C48C-CED6-4B1A-8711-15A4AACAD67A}" srcOrd="0" destOrd="0" presId="urn:microsoft.com/office/officeart/2005/8/layout/bProcess4"/>
    <dgm:cxn modelId="{050985AC-B4B1-4DBF-A670-F35F38D9CF39}" type="presOf" srcId="{E82961AF-036C-4F86-B804-1D81BC430770}" destId="{500B8D47-0AB6-499A-9A40-209868EF5E38}" srcOrd="0" destOrd="0" presId="urn:microsoft.com/office/officeart/2005/8/layout/bProcess4"/>
    <dgm:cxn modelId="{35E26EB2-B3DF-4D67-A3FB-F0773CC4A0DE}" type="presOf" srcId="{AC0CE172-1FEC-47C8-BE8D-53A2013F5F99}" destId="{5F85782C-2EE0-47F1-BA42-4F4F7E210AA7}" srcOrd="0" destOrd="0" presId="urn:microsoft.com/office/officeart/2005/8/layout/bProcess4"/>
    <dgm:cxn modelId="{D63A70B7-2124-498C-ABC5-C34B36AF5A14}" type="presOf" srcId="{FD3C3CAC-F54B-4F2D-95DA-F197243445CB}" destId="{C386E246-D18C-483D-B673-A8B07E0F43A0}" srcOrd="0" destOrd="0" presId="urn:microsoft.com/office/officeart/2005/8/layout/bProcess4"/>
    <dgm:cxn modelId="{B3FBF8B7-05A8-437E-A41E-24051B207EAE}" type="presOf" srcId="{80827049-A19F-4BB5-AF9A-AF3FDE543BE3}" destId="{DD3C3A99-E454-49D2-A550-A897F454F67D}" srcOrd="0" destOrd="0" presId="urn:microsoft.com/office/officeart/2005/8/layout/bProcess4"/>
    <dgm:cxn modelId="{7021C9C1-C1F8-49CD-9A85-A1E85074A442}" type="presOf" srcId="{CF314374-53BD-4787-863D-2D378ABF00B5}" destId="{CE24A7E3-B372-475F-90DE-E1E28F545A9A}" srcOrd="0" destOrd="0" presId="urn:microsoft.com/office/officeart/2005/8/layout/bProcess4"/>
    <dgm:cxn modelId="{E28C6FD0-C929-4E39-A61B-F48E9A792888}" srcId="{DC0C09B7-714F-4BAD-9002-48795C2E80CB}" destId="{CF314374-53BD-4787-863D-2D378ABF00B5}" srcOrd="1" destOrd="0" parTransId="{F3A989E6-64AF-4239-8478-99A7983B3F29}" sibTransId="{78407AA8-576C-4636-B674-FA1E7FB63A38}"/>
    <dgm:cxn modelId="{13BFFADD-929B-437D-8F0E-EA6645B49F3C}" type="presOf" srcId="{F6B4E0F0-76B9-454A-9D96-0DDC3571E8AA}" destId="{A7C53556-B11E-4FAD-B7B0-380B7E17CF03}" srcOrd="0" destOrd="0" presId="urn:microsoft.com/office/officeart/2005/8/layout/bProcess4"/>
    <dgm:cxn modelId="{F3293DFA-39C5-4C37-B5EC-4ACB98D36710}" type="presOf" srcId="{78407AA8-576C-4636-B674-FA1E7FB63A38}" destId="{8E06F81E-12AB-4331-A8AD-D1040FEFE44F}" srcOrd="0" destOrd="0" presId="urn:microsoft.com/office/officeart/2005/8/layout/bProcess4"/>
    <dgm:cxn modelId="{87E1DDB6-70C6-431B-957D-568CA31A71EB}" type="presParOf" srcId="{3EE4A574-4397-4029-888D-651EF21016B4}" destId="{0E7BB477-BEC7-4443-A69F-0887048E5CAC}" srcOrd="0" destOrd="0" presId="urn:microsoft.com/office/officeart/2005/8/layout/bProcess4"/>
    <dgm:cxn modelId="{F275308A-4F54-425C-A245-904CF9A09E08}" type="presParOf" srcId="{0E7BB477-BEC7-4443-A69F-0887048E5CAC}" destId="{963E53CA-F751-4281-842F-654A42B103B2}" srcOrd="0" destOrd="0" presId="urn:microsoft.com/office/officeart/2005/8/layout/bProcess4"/>
    <dgm:cxn modelId="{A83F547D-FFD2-408C-859A-29D50E5C8B33}" type="presParOf" srcId="{0E7BB477-BEC7-4443-A69F-0887048E5CAC}" destId="{36D2DF40-7AAC-4712-8FEE-C1858A9FB6E8}" srcOrd="1" destOrd="0" presId="urn:microsoft.com/office/officeart/2005/8/layout/bProcess4"/>
    <dgm:cxn modelId="{FA0F2110-B85A-4A83-B826-92B1DE859D40}" type="presParOf" srcId="{3EE4A574-4397-4029-888D-651EF21016B4}" destId="{500B8D47-0AB6-499A-9A40-209868EF5E38}" srcOrd="1" destOrd="0" presId="urn:microsoft.com/office/officeart/2005/8/layout/bProcess4"/>
    <dgm:cxn modelId="{317E42D4-57B1-41DE-AC8D-955EA66814FD}" type="presParOf" srcId="{3EE4A574-4397-4029-888D-651EF21016B4}" destId="{0D25829B-025E-44A4-916F-213F22EC2291}" srcOrd="2" destOrd="0" presId="urn:microsoft.com/office/officeart/2005/8/layout/bProcess4"/>
    <dgm:cxn modelId="{69059C7D-58B2-48E9-8775-9A070B80EB4F}" type="presParOf" srcId="{0D25829B-025E-44A4-916F-213F22EC2291}" destId="{6370176C-9E6B-4515-A9AE-60FCB44A8A68}" srcOrd="0" destOrd="0" presId="urn:microsoft.com/office/officeart/2005/8/layout/bProcess4"/>
    <dgm:cxn modelId="{2A893609-2006-4EF7-8290-E28CEB217473}" type="presParOf" srcId="{0D25829B-025E-44A4-916F-213F22EC2291}" destId="{CE24A7E3-B372-475F-90DE-E1E28F545A9A}" srcOrd="1" destOrd="0" presId="urn:microsoft.com/office/officeart/2005/8/layout/bProcess4"/>
    <dgm:cxn modelId="{312947DD-3C59-4851-95D2-2BCE56304940}" type="presParOf" srcId="{3EE4A574-4397-4029-888D-651EF21016B4}" destId="{8E06F81E-12AB-4331-A8AD-D1040FEFE44F}" srcOrd="3" destOrd="0" presId="urn:microsoft.com/office/officeart/2005/8/layout/bProcess4"/>
    <dgm:cxn modelId="{14CC1668-88D5-4821-B133-669D2116C0C8}" type="presParOf" srcId="{3EE4A574-4397-4029-888D-651EF21016B4}" destId="{5878BCA7-700F-4B52-9960-A008DC5E198F}" srcOrd="4" destOrd="0" presId="urn:microsoft.com/office/officeart/2005/8/layout/bProcess4"/>
    <dgm:cxn modelId="{AC50CBE1-13DA-42F8-A596-8317416E25F0}" type="presParOf" srcId="{5878BCA7-700F-4B52-9960-A008DC5E198F}" destId="{91734364-FADD-4A13-8A73-AA63C82FC53B}" srcOrd="0" destOrd="0" presId="urn:microsoft.com/office/officeart/2005/8/layout/bProcess4"/>
    <dgm:cxn modelId="{5DC053CA-5910-49FF-951C-9DB385EA890C}" type="presParOf" srcId="{5878BCA7-700F-4B52-9960-A008DC5E198F}" destId="{4E6D7E5F-F7D3-4123-8AA9-2BF86B70D3FC}" srcOrd="1" destOrd="0" presId="urn:microsoft.com/office/officeart/2005/8/layout/bProcess4"/>
    <dgm:cxn modelId="{F83C9D63-4081-4AC7-AFAD-7E3C7AA79BFD}" type="presParOf" srcId="{3EE4A574-4397-4029-888D-651EF21016B4}" destId="{D2F16875-0F86-411F-9A79-AC3933239FC9}" srcOrd="5" destOrd="0" presId="urn:microsoft.com/office/officeart/2005/8/layout/bProcess4"/>
    <dgm:cxn modelId="{F067FAB8-8382-4286-9666-09C1FE1A20E4}" type="presParOf" srcId="{3EE4A574-4397-4029-888D-651EF21016B4}" destId="{92278670-B2FD-4F99-B23B-86DF2CC4E7FC}" srcOrd="6" destOrd="0" presId="urn:microsoft.com/office/officeart/2005/8/layout/bProcess4"/>
    <dgm:cxn modelId="{46D8C93F-75DF-4C5F-AA28-3C79A39F089B}" type="presParOf" srcId="{92278670-B2FD-4F99-B23B-86DF2CC4E7FC}" destId="{E5A2E7B0-9B9C-4327-B5D0-E13F58BC1D14}" srcOrd="0" destOrd="0" presId="urn:microsoft.com/office/officeart/2005/8/layout/bProcess4"/>
    <dgm:cxn modelId="{B7834317-1C04-4230-BBA2-F05703846BBA}" type="presParOf" srcId="{92278670-B2FD-4F99-B23B-86DF2CC4E7FC}" destId="{A7C53556-B11E-4FAD-B7B0-380B7E17CF03}" srcOrd="1" destOrd="0" presId="urn:microsoft.com/office/officeart/2005/8/layout/bProcess4"/>
    <dgm:cxn modelId="{078EC6CE-8679-4BEF-ACCB-3F200BE03FBE}" type="presParOf" srcId="{3EE4A574-4397-4029-888D-651EF21016B4}" destId="{80A50C1E-FE83-4945-85EB-D0C47B57181A}" srcOrd="7" destOrd="0" presId="urn:microsoft.com/office/officeart/2005/8/layout/bProcess4"/>
    <dgm:cxn modelId="{1AE909DA-EDCA-4C44-B65C-6445920E67A5}" type="presParOf" srcId="{3EE4A574-4397-4029-888D-651EF21016B4}" destId="{A883E0C7-1F4F-4708-9290-270C04D6409D}" srcOrd="8" destOrd="0" presId="urn:microsoft.com/office/officeart/2005/8/layout/bProcess4"/>
    <dgm:cxn modelId="{B6486374-0B85-44DA-8A7C-223C3786B24C}" type="presParOf" srcId="{A883E0C7-1F4F-4708-9290-270C04D6409D}" destId="{0F25F30E-C3A4-469D-B73D-B60C7C8276C8}" srcOrd="0" destOrd="0" presId="urn:microsoft.com/office/officeart/2005/8/layout/bProcess4"/>
    <dgm:cxn modelId="{8AEB5966-6AE9-4BC9-8D5B-49E2FD2F858E}" type="presParOf" srcId="{A883E0C7-1F4F-4708-9290-270C04D6409D}" destId="{F84855A0-64D3-4F52-A1B3-B6CD2E5FEAD5}" srcOrd="1" destOrd="0" presId="urn:microsoft.com/office/officeart/2005/8/layout/bProcess4"/>
    <dgm:cxn modelId="{8124EB0C-C3A7-4C8D-8515-47250E2C386C}" type="presParOf" srcId="{3EE4A574-4397-4029-888D-651EF21016B4}" destId="{DD3C3A99-E454-49D2-A550-A897F454F67D}" srcOrd="9" destOrd="0" presId="urn:microsoft.com/office/officeart/2005/8/layout/bProcess4"/>
    <dgm:cxn modelId="{D24DF90C-D6CD-4A09-9913-684F683943A2}" type="presParOf" srcId="{3EE4A574-4397-4029-888D-651EF21016B4}" destId="{335F0A16-1B52-44E1-A9D1-EBAC621759E4}" srcOrd="10" destOrd="0" presId="urn:microsoft.com/office/officeart/2005/8/layout/bProcess4"/>
    <dgm:cxn modelId="{C235C3FD-474F-459F-BD7C-4FB87857BD3E}" type="presParOf" srcId="{335F0A16-1B52-44E1-A9D1-EBAC621759E4}" destId="{57F13136-559C-4F5D-97E4-3DB3690C3C29}" srcOrd="0" destOrd="0" presId="urn:microsoft.com/office/officeart/2005/8/layout/bProcess4"/>
    <dgm:cxn modelId="{1107D090-E728-4D24-AD77-78C948E82191}" type="presParOf" srcId="{335F0A16-1B52-44E1-A9D1-EBAC621759E4}" destId="{3DA1C48C-CED6-4B1A-8711-15A4AACAD67A}" srcOrd="1" destOrd="0" presId="urn:microsoft.com/office/officeart/2005/8/layout/bProcess4"/>
    <dgm:cxn modelId="{ECE76723-13C6-4D3A-B57E-501D10AED7AD}" type="presParOf" srcId="{3EE4A574-4397-4029-888D-651EF21016B4}" destId="{5F85782C-2EE0-47F1-BA42-4F4F7E210AA7}" srcOrd="11" destOrd="0" presId="urn:microsoft.com/office/officeart/2005/8/layout/bProcess4"/>
    <dgm:cxn modelId="{637E405B-B95A-4A62-9C72-3AD66315628C}" type="presParOf" srcId="{3EE4A574-4397-4029-888D-651EF21016B4}" destId="{2C318D12-E248-4342-B050-6867F969B4CD}" srcOrd="12" destOrd="0" presId="urn:microsoft.com/office/officeart/2005/8/layout/bProcess4"/>
    <dgm:cxn modelId="{D968569D-C725-44C0-A253-934EBF2DA01C}" type="presParOf" srcId="{2C318D12-E248-4342-B050-6867F969B4CD}" destId="{944FBD05-63A0-4B13-8AE6-74BAD98559B6}" srcOrd="0" destOrd="0" presId="urn:microsoft.com/office/officeart/2005/8/layout/bProcess4"/>
    <dgm:cxn modelId="{4E5C1EE6-4B87-4FEF-9EFB-4E822B749A34}" type="presParOf" srcId="{2C318D12-E248-4342-B050-6867F969B4CD}" destId="{2678D028-AA1D-4BE2-9767-6D9EF3107D24}" srcOrd="1" destOrd="0" presId="urn:microsoft.com/office/officeart/2005/8/layout/bProcess4"/>
    <dgm:cxn modelId="{C2F12343-B35C-4E09-ABCC-DF3E429BB975}" type="presParOf" srcId="{3EE4A574-4397-4029-888D-651EF21016B4}" destId="{E27269D1-1590-4A57-AB00-9D390356E9E4}" srcOrd="13" destOrd="0" presId="urn:microsoft.com/office/officeart/2005/8/layout/bProcess4"/>
    <dgm:cxn modelId="{41AA967B-C648-4AF4-B87C-57ED7BFCCFE4}" type="presParOf" srcId="{3EE4A574-4397-4029-888D-651EF21016B4}" destId="{38B7ABC9-0742-4EA8-BEC6-14379ED00A4B}" srcOrd="14" destOrd="0" presId="urn:microsoft.com/office/officeart/2005/8/layout/bProcess4"/>
    <dgm:cxn modelId="{2E39797E-8536-4C0E-9B1E-C6F544262FF3}" type="presParOf" srcId="{38B7ABC9-0742-4EA8-BEC6-14379ED00A4B}" destId="{CF6F167B-041D-492B-A7EE-6D004A2363A3}" srcOrd="0" destOrd="0" presId="urn:microsoft.com/office/officeart/2005/8/layout/bProcess4"/>
    <dgm:cxn modelId="{0A3E785B-0D36-4732-A193-84477711E6BF}" type="presParOf" srcId="{38B7ABC9-0742-4EA8-BEC6-14379ED00A4B}" destId="{C386E246-D18C-483D-B673-A8B07E0F43A0}" srcOrd="1" destOrd="0" presId="urn:microsoft.com/office/officeart/2005/8/layout/bProcess4"/>
    <dgm:cxn modelId="{351C6C33-A2FF-4554-A398-2DED8E06CA5C}" type="presParOf" srcId="{3EE4A574-4397-4029-888D-651EF21016B4}" destId="{129A5EAD-C419-4744-9053-71EA8EE2E3FF}" srcOrd="15" destOrd="0" presId="urn:microsoft.com/office/officeart/2005/8/layout/bProcess4"/>
    <dgm:cxn modelId="{7AA6651E-2D09-4FA2-88B5-64FB861BC6A2}" type="presParOf" srcId="{3EE4A574-4397-4029-888D-651EF21016B4}" destId="{4F9E2A9F-BF14-4698-90F2-3CB6C9F67D8D}" srcOrd="16" destOrd="0" presId="urn:microsoft.com/office/officeart/2005/8/layout/bProcess4"/>
    <dgm:cxn modelId="{814F5FD1-4F52-4158-A7DC-109E75A84FEA}" type="presParOf" srcId="{4F9E2A9F-BF14-4698-90F2-3CB6C9F67D8D}" destId="{9E54A176-7148-4C94-9267-A706C6A22485}" srcOrd="0" destOrd="0" presId="urn:microsoft.com/office/officeart/2005/8/layout/bProcess4"/>
    <dgm:cxn modelId="{6BEDA137-B202-4957-8C62-383C51A1747C}" type="presParOf" srcId="{4F9E2A9F-BF14-4698-90F2-3CB6C9F67D8D}" destId="{C90315C8-C1A0-4E0B-996D-48368836DC0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B8D47-0AB6-499A-9A40-209868EF5E38}">
      <dsp:nvSpPr>
        <dsp:cNvPr id="0" name=""/>
        <dsp:cNvSpPr/>
      </dsp:nvSpPr>
      <dsp:spPr>
        <a:xfrm rot="5400000">
          <a:off x="1958807" y="787070"/>
          <a:ext cx="1230505" cy="1483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2DF40-7AAC-4712-8FEE-C1858A9FB6E8}">
      <dsp:nvSpPr>
        <dsp:cNvPr id="0" name=""/>
        <dsp:cNvSpPr/>
      </dsp:nvSpPr>
      <dsp:spPr>
        <a:xfrm>
          <a:off x="2241599" y="1355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Vapautuminen</a:t>
          </a:r>
        </a:p>
      </dsp:txBody>
      <dsp:txXfrm>
        <a:off x="2270563" y="30319"/>
        <a:ext cx="1590269" cy="930990"/>
      </dsp:txXfrm>
    </dsp:sp>
    <dsp:sp modelId="{8E06F81E-12AB-4331-A8AD-D1040FEFE44F}">
      <dsp:nvSpPr>
        <dsp:cNvPr id="0" name=""/>
        <dsp:cNvSpPr/>
      </dsp:nvSpPr>
      <dsp:spPr>
        <a:xfrm rot="5400000">
          <a:off x="1958807" y="2023218"/>
          <a:ext cx="1230505" cy="1483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4A7E3-B372-475F-90DE-E1E28F545A9A}">
      <dsp:nvSpPr>
        <dsp:cNvPr id="0" name=""/>
        <dsp:cNvSpPr/>
      </dsp:nvSpPr>
      <dsp:spPr>
        <a:xfrm>
          <a:off x="2241599" y="1237503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Vapautuneen arki</a:t>
          </a:r>
        </a:p>
      </dsp:txBody>
      <dsp:txXfrm>
        <a:off x="2270563" y="1266467"/>
        <a:ext cx="1590269" cy="930990"/>
      </dsp:txXfrm>
    </dsp:sp>
    <dsp:sp modelId="{D2F16875-0F86-411F-9A79-AC3933239FC9}">
      <dsp:nvSpPr>
        <dsp:cNvPr id="0" name=""/>
        <dsp:cNvSpPr/>
      </dsp:nvSpPr>
      <dsp:spPr>
        <a:xfrm>
          <a:off x="2576881" y="2641292"/>
          <a:ext cx="2186459" cy="1483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D7E5F-F7D3-4123-8AA9-2BF86B70D3FC}">
      <dsp:nvSpPr>
        <dsp:cNvPr id="0" name=""/>
        <dsp:cNvSpPr/>
      </dsp:nvSpPr>
      <dsp:spPr>
        <a:xfrm>
          <a:off x="2241599" y="2473651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Odottaminen</a:t>
          </a:r>
        </a:p>
      </dsp:txBody>
      <dsp:txXfrm>
        <a:off x="2270563" y="2502615"/>
        <a:ext cx="1590269" cy="930990"/>
      </dsp:txXfrm>
    </dsp:sp>
    <dsp:sp modelId="{80A50C1E-FE83-4945-85EB-D0C47B57181A}">
      <dsp:nvSpPr>
        <dsp:cNvPr id="0" name=""/>
        <dsp:cNvSpPr/>
      </dsp:nvSpPr>
      <dsp:spPr>
        <a:xfrm rot="16200000">
          <a:off x="4150909" y="2023218"/>
          <a:ext cx="1230505" cy="1483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53556-B11E-4FAD-B7B0-380B7E17CF03}">
      <dsp:nvSpPr>
        <dsp:cNvPr id="0" name=""/>
        <dsp:cNvSpPr/>
      </dsp:nvSpPr>
      <dsp:spPr>
        <a:xfrm>
          <a:off x="4433701" y="2473651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Palveluihin pääsy</a:t>
          </a:r>
        </a:p>
      </dsp:txBody>
      <dsp:txXfrm>
        <a:off x="4462665" y="2502615"/>
        <a:ext cx="1590269" cy="930990"/>
      </dsp:txXfrm>
    </dsp:sp>
    <dsp:sp modelId="{DD3C3A99-E454-49D2-A550-A897F454F67D}">
      <dsp:nvSpPr>
        <dsp:cNvPr id="0" name=""/>
        <dsp:cNvSpPr/>
      </dsp:nvSpPr>
      <dsp:spPr>
        <a:xfrm rot="16200000">
          <a:off x="4150909" y="787070"/>
          <a:ext cx="1230505" cy="1483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855A0-64D3-4F52-A1B3-B6CD2E5FEAD5}">
      <dsp:nvSpPr>
        <dsp:cNvPr id="0" name=""/>
        <dsp:cNvSpPr/>
      </dsp:nvSpPr>
      <dsp:spPr>
        <a:xfrm>
          <a:off x="4433701" y="1237503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Palveluista tippuminen</a:t>
          </a:r>
        </a:p>
      </dsp:txBody>
      <dsp:txXfrm>
        <a:off x="4462665" y="1266467"/>
        <a:ext cx="1590269" cy="930990"/>
      </dsp:txXfrm>
    </dsp:sp>
    <dsp:sp modelId="{5F85782C-2EE0-47F1-BA42-4F4F7E210AA7}">
      <dsp:nvSpPr>
        <dsp:cNvPr id="0" name=""/>
        <dsp:cNvSpPr/>
      </dsp:nvSpPr>
      <dsp:spPr>
        <a:xfrm>
          <a:off x="4768983" y="168996"/>
          <a:ext cx="2186459" cy="1483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1C48C-CED6-4B1A-8711-15A4AACAD67A}">
      <dsp:nvSpPr>
        <dsp:cNvPr id="0" name=""/>
        <dsp:cNvSpPr/>
      </dsp:nvSpPr>
      <dsp:spPr>
        <a:xfrm>
          <a:off x="4433701" y="1355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Katoaminen</a:t>
          </a:r>
        </a:p>
      </dsp:txBody>
      <dsp:txXfrm>
        <a:off x="4462665" y="30319"/>
        <a:ext cx="1590269" cy="930990"/>
      </dsp:txXfrm>
    </dsp:sp>
    <dsp:sp modelId="{E27269D1-1590-4A57-AB00-9D390356E9E4}">
      <dsp:nvSpPr>
        <dsp:cNvPr id="0" name=""/>
        <dsp:cNvSpPr/>
      </dsp:nvSpPr>
      <dsp:spPr>
        <a:xfrm rot="5400000">
          <a:off x="6343011" y="787070"/>
          <a:ext cx="1230505" cy="1483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8D028-AA1D-4BE2-9767-6D9EF3107D24}">
      <dsp:nvSpPr>
        <dsp:cNvPr id="0" name=""/>
        <dsp:cNvSpPr/>
      </dsp:nvSpPr>
      <dsp:spPr>
        <a:xfrm>
          <a:off x="6625803" y="1355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Palveluihin hakeutuminen</a:t>
          </a:r>
        </a:p>
      </dsp:txBody>
      <dsp:txXfrm>
        <a:off x="6654767" y="30319"/>
        <a:ext cx="1590269" cy="930990"/>
      </dsp:txXfrm>
    </dsp:sp>
    <dsp:sp modelId="{129A5EAD-C419-4744-9053-71EA8EE2E3FF}">
      <dsp:nvSpPr>
        <dsp:cNvPr id="0" name=""/>
        <dsp:cNvSpPr/>
      </dsp:nvSpPr>
      <dsp:spPr>
        <a:xfrm rot="5400000">
          <a:off x="6343011" y="2023218"/>
          <a:ext cx="1230505" cy="1483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6E246-D18C-483D-B673-A8B07E0F43A0}">
      <dsp:nvSpPr>
        <dsp:cNvPr id="0" name=""/>
        <dsp:cNvSpPr/>
      </dsp:nvSpPr>
      <dsp:spPr>
        <a:xfrm>
          <a:off x="6625803" y="1237503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Odottaminen</a:t>
          </a:r>
        </a:p>
      </dsp:txBody>
      <dsp:txXfrm>
        <a:off x="6654767" y="1266467"/>
        <a:ext cx="1590269" cy="930990"/>
      </dsp:txXfrm>
    </dsp:sp>
    <dsp:sp modelId="{C90315C8-C1A0-4E0B-996D-48368836DC0A}">
      <dsp:nvSpPr>
        <dsp:cNvPr id="0" name=""/>
        <dsp:cNvSpPr/>
      </dsp:nvSpPr>
      <dsp:spPr>
        <a:xfrm>
          <a:off x="6625803" y="2473651"/>
          <a:ext cx="1648197" cy="988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Palveluihin pääsy</a:t>
          </a:r>
        </a:p>
      </dsp:txBody>
      <dsp:txXfrm>
        <a:off x="6654767" y="2502615"/>
        <a:ext cx="1590269" cy="93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8586C6-68B2-C940-AFA4-6AD8D66438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4852C-CA90-A947-A403-56F110C84C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F1C77-CA32-4D4E-9778-85C4A3BC0F46}" type="datetimeFigureOut">
              <a:rPr lang="fi-FI" smtClean="0"/>
              <a:t>22.5.2019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83BFD-62C4-6349-B9AA-759500608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A5EA2-575B-C64E-9588-E2E27CDA9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5D7F8-1F74-0F4D-A93E-9687EC286E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853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85DC-48D3-7D44-9512-1DEAF01FE43C}" type="datetimeFigureOut">
              <a:rPr lang="fi-FI" smtClean="0"/>
              <a:t>22.5.2019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55AA-C3F3-B84F-8B8A-E52AE6ACC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85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A22671-CF03-0B46-85E2-F683E1F6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DC0BE-2F2C-ED4E-A902-E919492DD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70" y="2280553"/>
            <a:ext cx="6221530" cy="1906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128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4157" y="1122362"/>
            <a:ext cx="9093843" cy="4135437"/>
          </a:xfrm>
          <a:prstGeom prst="rect">
            <a:avLst/>
          </a:prstGeom>
        </p:spPr>
        <p:txBody>
          <a:bodyPr lIns="720000" rIns="90000" anchor="ctr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EED5A-808C-9949-AF2A-897A86595406}"/>
              </a:ext>
            </a:extLst>
          </p:cNvPr>
          <p:cNvSpPr/>
          <p:nvPr userDrawn="1"/>
        </p:nvSpPr>
        <p:spPr>
          <a:xfrm>
            <a:off x="1590434" y="1861342"/>
            <a:ext cx="171450" cy="2657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52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353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o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532AB2C-C27F-5343-86B8-CE6F01E4E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011B50A-5177-1246-B0A5-D39D2E0E16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089150"/>
            <a:ext cx="10515600" cy="3463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8530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4D23-F1C9-9C48-822B-7B5F591BD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F236-14F5-5845-A665-01ED6F1E02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C3DE-2BCD-054C-A752-51773E2967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781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5986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3F993-BDAD-C242-9D91-141A48739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1526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97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_Ala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338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1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885" y="1122362"/>
            <a:ext cx="8906116" cy="4135437"/>
          </a:xfrm>
          <a:prstGeom prst="rect">
            <a:avLst/>
          </a:prstGeom>
        </p:spPr>
        <p:txBody>
          <a:bodyPr lIns="720000" rIns="90000"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EED5A-808C-9949-AF2A-897A86595406}"/>
              </a:ext>
            </a:extLst>
          </p:cNvPr>
          <p:cNvSpPr/>
          <p:nvPr userDrawn="1"/>
        </p:nvSpPr>
        <p:spPr>
          <a:xfrm>
            <a:off x="1590434" y="1861342"/>
            <a:ext cx="171450" cy="2657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10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o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532AB2C-C27F-5343-86B8-CE6F01E4E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011B50A-5177-1246-B0A5-D39D2E0E16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089150"/>
            <a:ext cx="10515600" cy="3463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4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4D23-F1C9-9C48-822B-7B5F591BD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F236-14F5-5845-A665-01ED6F1E02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2C3DE-2BCD-054C-A752-51773E2967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781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16AAF1-9490-2640-8E7E-726C32E2F2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CBC1F4-99EC-104A-BD05-E662ED1A0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776" y="2686984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888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3F993-BDAD-C242-9D91-141A48739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1526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40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A22671-CF03-0B46-85E2-F683E1F6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DC0BE-2F2C-ED4E-A902-E919492DD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70" y="2280553"/>
            <a:ext cx="6159367" cy="1906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949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_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76063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557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2586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24DF1-38DB-034A-8A49-F4CF7200E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26B4E00-E9E5-C94E-9D1E-911EA342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6971835-1FA6-D048-B36E-7E88C543A77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5897" y="5985920"/>
            <a:ext cx="2084494" cy="6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75" r:id="rId3"/>
    <p:sldLayoutId id="2147483650" r:id="rId4"/>
    <p:sldLayoutId id="2147483652" r:id="rId5"/>
    <p:sldLayoutId id="2147483677" r:id="rId6"/>
    <p:sldLayoutId id="214748367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24DF1-38DB-034A-8A49-F4CF7200E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26B4E00-E9E5-C94E-9D1E-911EA342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C43455D-3F08-8F45-8542-51DFC0041A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5897" y="5985919"/>
            <a:ext cx="2084494" cy="6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6" r:id="rId3"/>
    <p:sldLayoutId id="2147483666" r:id="rId4"/>
    <p:sldLayoutId id="2147483667" r:id="rId5"/>
    <p:sldLayoutId id="2147483669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ts.fi/naiset-nakyviksi/" TargetMode="External"/><Relationship Id="rId2" Type="http://schemas.openxmlformats.org/officeDocument/2006/relationships/hyperlink" Target="mailto:Hanna.maki-tuuri@krits.fi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hyperlink" Target="https://www.facebook.com/naisetkri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EFB7-3608-C44B-9748-12184A987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Tukitarpeet palvelujatkumon varmistamiseksi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E79F3-33CE-D847-AA32-394840F82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fi-FI" sz="1800" dirty="0"/>
          </a:p>
          <a:p>
            <a:r>
              <a:rPr lang="fi-FI" sz="1800" dirty="0"/>
              <a:t>Kriminaalihuollon tukisäätiö</a:t>
            </a:r>
          </a:p>
          <a:p>
            <a:r>
              <a:rPr lang="fi-FI" sz="1800" dirty="0"/>
              <a:t>Naiset näkyviksi –hanke (2018-2020)</a:t>
            </a:r>
          </a:p>
          <a:p>
            <a:endParaRPr lang="fi-FI" sz="1800" dirty="0"/>
          </a:p>
          <a:p>
            <a:r>
              <a:rPr lang="fi-FI" sz="1800" dirty="0"/>
              <a:t>Projektipäällikkö, psykologi Hanna Mäki-Tuuri</a:t>
            </a:r>
          </a:p>
          <a:p>
            <a:r>
              <a:rPr lang="fi-FI" sz="1800" dirty="0" err="1"/>
              <a:t>PsM</a:t>
            </a:r>
            <a:r>
              <a:rPr lang="fi-FI" sz="1800" dirty="0"/>
              <a:t>, FM</a:t>
            </a:r>
          </a:p>
        </p:txBody>
      </p:sp>
    </p:spTree>
    <p:extLst>
      <p:ext uri="{BB962C8B-B14F-4D97-AF65-F5344CB8AC3E}">
        <p14:creationId xmlns:p14="http://schemas.microsoft.com/office/powerpoint/2010/main" val="374524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B43C-DE60-C047-B72D-88C29E8C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FE86D9A-BAA1-4667-8F04-5762C1B3A286}"/>
              </a:ext>
            </a:extLst>
          </p:cNvPr>
          <p:cNvSpPr/>
          <p:nvPr/>
        </p:nvSpPr>
        <p:spPr>
          <a:xfrm>
            <a:off x="527902" y="1018095"/>
            <a:ext cx="50433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dirty="0">
                <a:solidFill>
                  <a:srgbClr val="FFFFFF"/>
                </a:solidFill>
                <a:latin typeface="Open Sans"/>
              </a:rPr>
              <a:t>”Kriminaalihuollon tukisäätiö on valtakunnallinen asiantuntija ja palveluntuottaja, joka työskentelee rikostaustaisten ja heidän läheistensä hyväksi.”</a:t>
            </a: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35439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B91A-8D64-6D44-9849-95553085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Naiset näkyviksi –hanke (STEA)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EF5D-EA50-E64C-8F43-9208002AE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040000" cy="422638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Tukijatkumoita vankilasta vapautuville ja vapautuneille pk-seudun naisille.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Psyykkisen terveyden tuki/hoito, mielekäs arki ja opiskelu.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Luottamuksen rakentaminen.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Moniammatillinen tiimi (psykologi, sosionomi YAMK, sairaanhoitaja YAMK, kokemustyöntekijä).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F82DBA-D7A2-45B2-B015-48A09C85E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7375" y="1825625"/>
            <a:ext cx="3953006" cy="3953006"/>
          </a:xfrm>
        </p:spPr>
      </p:pic>
    </p:spTree>
    <p:extLst>
      <p:ext uri="{BB962C8B-B14F-4D97-AF65-F5344CB8AC3E}">
        <p14:creationId xmlns:p14="http://schemas.microsoft.com/office/powerpoint/2010/main" val="30055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EBA8-15F6-8E4E-A06F-23C7283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Case: vapautuvan (naisen) tukitarpeet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56EDCAE0-3A92-473D-97C9-203B2C4DF00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75717525"/>
              </p:ext>
            </p:extLst>
          </p:nvPr>
        </p:nvGraphicFramePr>
        <p:xfrm>
          <a:off x="838200" y="2089150"/>
          <a:ext cx="105156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6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B91A-8D64-6D44-9849-95553085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Järjestötyö - pelkkää kahvinjuontia?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EF5D-EA50-E64C-8F43-9208002AE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6250758" cy="5703216"/>
          </a:xfrm>
        </p:spPr>
        <p:txBody>
          <a:bodyPr>
            <a:noAutofit/>
          </a:bodyPr>
          <a:lstStyle/>
          <a:p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Vapautuminen: hankkeen työntekijät, vapautuva sekä vankilatyöntekijä suunnitelleet yhdessä; hankkeen työntekijä vastaan portille.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Vapautuneen arki, katoaminen: ”</a:t>
            </a:r>
            <a:r>
              <a:rPr lang="fi-FI" sz="2000" i="1" dirty="0"/>
              <a:t>te sentään puhutte suoraan, kun ei täällä voi luottaa kehenkään, ei kukaan </a:t>
            </a:r>
            <a:r>
              <a:rPr lang="fi-FI" sz="2000" i="1" dirty="0" err="1"/>
              <a:t>oo</a:t>
            </a:r>
            <a:r>
              <a:rPr lang="fi-FI" sz="2000" i="1" dirty="0"/>
              <a:t> </a:t>
            </a:r>
            <a:r>
              <a:rPr lang="fi-FI" sz="2000" i="1" dirty="0" err="1"/>
              <a:t>oikee</a:t>
            </a:r>
            <a:r>
              <a:rPr lang="fi-FI" sz="2000" i="1" dirty="0"/>
              <a:t> kaveri</a:t>
            </a:r>
            <a:r>
              <a:rPr lang="fi-FI" sz="2000" dirty="0"/>
              <a:t>”, ”</a:t>
            </a:r>
            <a:r>
              <a:rPr lang="fi-FI" sz="2000" i="1" dirty="0" err="1"/>
              <a:t>mä</a:t>
            </a:r>
            <a:r>
              <a:rPr lang="fi-FI" sz="2000" i="1" dirty="0"/>
              <a:t> halusin nyt ensin soittaa, kun tiedoksi vaan, että en sitten luota mihinkään mikä alkaa ’</a:t>
            </a:r>
            <a:r>
              <a:rPr lang="fi-FI" sz="2000" i="1" dirty="0" err="1"/>
              <a:t>psy</a:t>
            </a:r>
            <a:r>
              <a:rPr lang="fi-FI" sz="2000" i="1" dirty="0"/>
              <a:t>’, enkä halua lääkäriin, kun kuitenkin saan vaan kuulla, että kuolen jos en lopeta tätä</a:t>
            </a:r>
            <a:r>
              <a:rPr lang="fi-FI" sz="2000" dirty="0"/>
              <a:t>”.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F82DBA-D7A2-45B2-B015-48A09C85E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7375" y="1825625"/>
            <a:ext cx="3953006" cy="3953006"/>
          </a:xfrm>
        </p:spPr>
      </p:pic>
    </p:spTree>
    <p:extLst>
      <p:ext uri="{BB962C8B-B14F-4D97-AF65-F5344CB8AC3E}">
        <p14:creationId xmlns:p14="http://schemas.microsoft.com/office/powerpoint/2010/main" val="168960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B91A-8D64-6D44-9849-95553085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Järjestötyö - pelkkää kahvinjuontia?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EF5D-EA50-E64C-8F43-9208002AE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6250758" cy="5703216"/>
          </a:xfrm>
        </p:spPr>
        <p:txBody>
          <a:bodyPr>
            <a:noAutofit/>
          </a:bodyPr>
          <a:lstStyle/>
          <a:p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Odottaminen ja palveluista tippuminen: kriisiapu/terapeuttinen työ, motivointi ja ohjaus.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Palveluihin hakeutuminen: hankkeen työntekijöiden ammattitaito apuna palveluviidakossa suunnistaessa, hankkeen työntekijä mukaan tapaamisiin.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Palveluihin pääsy: Hankkeen tekemä pohjatyö voisi nopeuttaa arviointiprosesseja julkisissa palveluissa? </a:t>
            </a:r>
            <a:r>
              <a:rPr lang="fi-FI" sz="2000" dirty="0">
                <a:sym typeface="Wingdings" panose="05000000000000000000" pitchFamily="2" charset="2"/>
              </a:rPr>
              <a:t>Yhteistyön ja tiedonvaihdon merkitys.</a:t>
            </a:r>
            <a:endParaRPr lang="fi-FI" sz="20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F82DBA-D7A2-45B2-B015-48A09C85E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7375" y="1825625"/>
            <a:ext cx="3953006" cy="3953006"/>
          </a:xfrm>
        </p:spPr>
      </p:pic>
    </p:spTree>
    <p:extLst>
      <p:ext uri="{BB962C8B-B14F-4D97-AF65-F5344CB8AC3E}">
        <p14:creationId xmlns:p14="http://schemas.microsoft.com/office/powerpoint/2010/main" val="101641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EBA8-15F6-8E4E-A06F-23C7283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3995-EA88-204E-BE91-5A1F75E35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i-FI" b="1" dirty="0"/>
              <a:t>Meidät tavoittaa</a:t>
            </a:r>
            <a:r>
              <a:rPr lang="fi-FI" dirty="0"/>
              <a:t>:</a:t>
            </a:r>
          </a:p>
          <a:p>
            <a:pPr>
              <a:lnSpc>
                <a:spcPct val="120000"/>
              </a:lnSpc>
            </a:pPr>
            <a:r>
              <a:rPr lang="fi-FI" dirty="0">
                <a:hlinkClick r:id="rId2"/>
              </a:rPr>
              <a:t>Hanna.maki-tuuri@krits.fi</a:t>
            </a:r>
            <a:r>
              <a:rPr lang="fi-FI" dirty="0"/>
              <a:t>, p. 050 3484 715</a:t>
            </a:r>
            <a:endParaRPr lang="fi-FI" dirty="0">
              <a:hlinkClick r:id="rId3"/>
            </a:endParaRPr>
          </a:p>
          <a:p>
            <a:pPr>
              <a:lnSpc>
                <a:spcPct val="120000"/>
              </a:lnSpc>
            </a:pPr>
            <a:r>
              <a:rPr lang="fi-FI" dirty="0">
                <a:hlinkClick r:id="rId3"/>
              </a:rPr>
              <a:t>https://www.krits.fi/naiset-nakyviksi/</a:t>
            </a:r>
            <a:r>
              <a:rPr lang="fi-FI" dirty="0"/>
              <a:t> </a:t>
            </a:r>
          </a:p>
          <a:p>
            <a:pPr>
              <a:lnSpc>
                <a:spcPct val="120000"/>
              </a:lnSpc>
            </a:pPr>
            <a:r>
              <a:rPr lang="fi-FI" dirty="0"/>
              <a:t>Facebook: </a:t>
            </a:r>
            <a:r>
              <a:rPr lang="fi-FI" dirty="0">
                <a:hlinkClick r:id="rId4"/>
              </a:rPr>
              <a:t>https://www.facebook.com/naisetkrits/</a:t>
            </a:r>
            <a:endParaRPr lang="fi-FI" dirty="0"/>
          </a:p>
          <a:p>
            <a:pPr>
              <a:lnSpc>
                <a:spcPct val="120000"/>
              </a:lnSpc>
            </a:pPr>
            <a:r>
              <a:rPr lang="fi-FI" dirty="0"/>
              <a:t>Twitter: @</a:t>
            </a:r>
            <a:r>
              <a:rPr lang="fi-FI" dirty="0" err="1"/>
              <a:t>HannaMakiTuuri</a:t>
            </a:r>
            <a:r>
              <a:rPr lang="fi-FI" dirty="0"/>
              <a:t> #</a:t>
            </a:r>
            <a:r>
              <a:rPr lang="fi-FI" dirty="0" err="1"/>
              <a:t>naisetnäkyviksi</a:t>
            </a: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38B9515-D5C7-44B5-9A81-28376ED072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748833" y="2495681"/>
            <a:ext cx="2736007" cy="2736007"/>
          </a:xfrm>
        </p:spPr>
      </p:pic>
    </p:spTree>
    <p:extLst>
      <p:ext uri="{BB962C8B-B14F-4D97-AF65-F5344CB8AC3E}">
        <p14:creationId xmlns:p14="http://schemas.microsoft.com/office/powerpoint/2010/main" val="210306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RITS">
      <a:dk1>
        <a:srgbClr val="000000"/>
      </a:dk1>
      <a:lt1>
        <a:srgbClr val="FFFFFF"/>
      </a:lt1>
      <a:dk2>
        <a:srgbClr val="005175"/>
      </a:dk2>
      <a:lt2>
        <a:srgbClr val="E38300"/>
      </a:lt2>
      <a:accent1>
        <a:srgbClr val="00AEEF"/>
      </a:accent1>
      <a:accent2>
        <a:srgbClr val="B10011"/>
      </a:accent2>
      <a:accent3>
        <a:srgbClr val="EC008C"/>
      </a:accent3>
      <a:accent4>
        <a:srgbClr val="68BD45"/>
      </a:accent4>
      <a:accent5>
        <a:srgbClr val="FFFFFF"/>
      </a:accent5>
      <a:accent6>
        <a:srgbClr val="000000"/>
      </a:accent6>
      <a:hlink>
        <a:srgbClr val="EC00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i">
  <a:themeElements>
    <a:clrScheme name="KRITS">
      <a:dk1>
        <a:srgbClr val="000000"/>
      </a:dk1>
      <a:lt1>
        <a:srgbClr val="FFFFFF"/>
      </a:lt1>
      <a:dk2>
        <a:srgbClr val="005175"/>
      </a:dk2>
      <a:lt2>
        <a:srgbClr val="E38300"/>
      </a:lt2>
      <a:accent1>
        <a:srgbClr val="00AEEF"/>
      </a:accent1>
      <a:accent2>
        <a:srgbClr val="B10011"/>
      </a:accent2>
      <a:accent3>
        <a:srgbClr val="EC008C"/>
      </a:accent3>
      <a:accent4>
        <a:srgbClr val="68BD45"/>
      </a:accent4>
      <a:accent5>
        <a:srgbClr val="FFFFFF"/>
      </a:accent5>
      <a:accent6>
        <a:srgbClr val="000000"/>
      </a:accent6>
      <a:hlink>
        <a:srgbClr val="EC00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kkj</Template>
  <TotalTime>4403</TotalTime>
  <Words>279</Words>
  <Application>Microsoft Office PowerPoint</Application>
  <PresentationFormat>Laajakuva</PresentationFormat>
  <Paragraphs>43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Verdana</vt:lpstr>
      <vt:lpstr>Wingdings</vt:lpstr>
      <vt:lpstr>Office Theme</vt:lpstr>
      <vt:lpstr>Kansi</vt:lpstr>
      <vt:lpstr>Tukitarpeet palvelujatkumon varmistamiseksi</vt:lpstr>
      <vt:lpstr>  </vt:lpstr>
      <vt:lpstr>Naiset näkyviksi –hanke (STEA)</vt:lpstr>
      <vt:lpstr>Case: vapautuvan (naisen) tukitarpeet</vt:lpstr>
      <vt:lpstr>Järjestötyö - pelkkää kahvinjuontia?</vt:lpstr>
      <vt:lpstr>Järjestötyö - pelkkää kahvinjuontia?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Terhi Saalasti</dc:creator>
  <cp:lastModifiedBy>Hanna Mäki-Tuuri</cp:lastModifiedBy>
  <cp:revision>56</cp:revision>
  <dcterms:created xsi:type="dcterms:W3CDTF">2018-10-22T13:50:57Z</dcterms:created>
  <dcterms:modified xsi:type="dcterms:W3CDTF">2019-05-22T14:59:49Z</dcterms:modified>
</cp:coreProperties>
</file>